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Ребус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￼	￼￼	￼￼		￼	￼￼		￼	￼￼	￼￼		￼￼	</a:t>
            </a:r>
            <a:endParaRPr lang="ru-RU" dirty="0"/>
          </a:p>
        </p:txBody>
      </p:sp>
      <p:sp>
        <p:nvSpPr>
          <p:cNvPr id="2050" name="AutoShape 2" descr="https://static9.depositphotos.com/1000416/1087/i/450/depositphotos_10878580-stock-photo-stump-isolat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800px_COLOURBOX2217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000396" cy="3000396"/>
          </a:xfrm>
          <a:prstGeom prst="rect">
            <a:avLst/>
          </a:prstGeom>
        </p:spPr>
      </p:pic>
      <p:pic>
        <p:nvPicPr>
          <p:cNvPr id="2052" name="Picture 4" descr="http://www.our3dvr.com/data/wallpapers/184/WDF_22282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2227172" cy="3000396"/>
          </a:xfrm>
          <a:prstGeom prst="rect">
            <a:avLst/>
          </a:prstGeom>
          <a:noFill/>
        </p:spPr>
      </p:pic>
      <p:pic>
        <p:nvPicPr>
          <p:cNvPr id="2054" name="Picture 6" descr="https://d30y9cdsu7xlg0.cloudfront.net/png/22003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285992"/>
            <a:ext cx="976306" cy="1000132"/>
          </a:xfrm>
          <a:prstGeom prst="rect">
            <a:avLst/>
          </a:prstGeom>
          <a:noFill/>
        </p:spPr>
      </p:pic>
      <p:pic>
        <p:nvPicPr>
          <p:cNvPr id="2056" name="Picture 8" descr="http://clipart-library.com/image_gallery/365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285992"/>
            <a:ext cx="1285884" cy="1214446"/>
          </a:xfrm>
          <a:prstGeom prst="rect">
            <a:avLst/>
          </a:prstGeom>
          <a:noFill/>
        </p:spPr>
      </p:pic>
      <p:sp>
        <p:nvSpPr>
          <p:cNvPr id="2058" name="AutoShape 10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Ребус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￼	￼￼	￼￼		￼	￼￼		￼	￼￼	￼￼		￼￼	</a:t>
            </a:r>
            <a:endParaRPr lang="ru-RU" dirty="0"/>
          </a:p>
        </p:txBody>
      </p:sp>
      <p:sp>
        <p:nvSpPr>
          <p:cNvPr id="2050" name="AutoShape 2" descr="https://static9.depositphotos.com/1000416/1087/i/450/depositphotos_10878580-stock-photo-stump-isolat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https://yarnovosti.com/gallery/news/2016/03/63091/dreamstime_m_189116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yarnovosti.com/gallery/news/2016/03/63091/dreamstime_m_189116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yarnovosti.com/gallery/news/2016/03/63091/dreamstime_m_189116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yarnovosti.com/gallery/news/2016/03/63091/dreamstime_m_189116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357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5" name="AutoShape 11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7" name="AutoShape 13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1" name="AutoShape 17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3" name="AutoShape 19" descr="https://nweb.in.ua/images/dop/concep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8" name="Picture 24" descr="http://diysolarpanelsv.com/images/clipart-in-letter-sparkly-m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2928958" cy="2500330"/>
          </a:xfrm>
          <a:prstGeom prst="rect">
            <a:avLst/>
          </a:prstGeom>
          <a:noFill/>
        </p:spPr>
      </p:pic>
      <p:pic>
        <p:nvPicPr>
          <p:cNvPr id="16410" name="Picture 26" descr="http://maminy-sekrety.ru/wp-content/uploads/2017/06/bukva-yi-kras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1690898" cy="1271248"/>
          </a:xfrm>
          <a:prstGeom prst="rect">
            <a:avLst/>
          </a:prstGeom>
          <a:noFill/>
        </p:spPr>
      </p:pic>
      <p:pic>
        <p:nvPicPr>
          <p:cNvPr id="16412" name="Picture 28" descr="http://maminy-sekrety.ru/wp-content/uploads/2017/06/bukva-u-kras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571612"/>
            <a:ext cx="1289001" cy="1285884"/>
          </a:xfrm>
          <a:prstGeom prst="rect">
            <a:avLst/>
          </a:prstGeom>
          <a:noFill/>
        </p:spPr>
      </p:pic>
      <p:pic>
        <p:nvPicPr>
          <p:cNvPr id="16414" name="Picture 30" descr="https://frenchcarforum.co.uk/forum/images/ext/4b22715810ffb08bafdef08337ddd6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714488"/>
            <a:ext cx="1000092" cy="1000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Ребус </vt:lpstr>
      <vt:lpstr>Ребус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Смирнова</dc:creator>
  <cp:lastModifiedBy>Татьяна Смирнова</cp:lastModifiedBy>
  <cp:revision>5</cp:revision>
  <dcterms:modified xsi:type="dcterms:W3CDTF">2018-03-21T18:57:47Z</dcterms:modified>
</cp:coreProperties>
</file>